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88183" autoAdjust="0"/>
  </p:normalViewPr>
  <p:slideViewPr>
    <p:cSldViewPr>
      <p:cViewPr varScale="1">
        <p:scale>
          <a:sx n="65" d="100"/>
          <a:sy n="65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6B285-0D2C-443D-B7E1-0780F5BFB02D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C121C-B40B-4C76-B564-01388B27C1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C121C-B40B-4C76-B564-01388B27C1A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endParaRPr lang="en-SG" sz="1200" dirty="0" smtClean="0">
              <a:latin typeface="Calibri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AC2737-BF5E-4475-86B3-BED466474AAD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3F9A5-64CD-4E89-9752-0BAD55920239}" type="datetimeFigureOut">
              <a:rPr lang="en-US" smtClean="0"/>
              <a:pPr/>
              <a:t>4/19/2010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ADBE7-8FED-4A77-9D8C-9FEAFEDA60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437"/>
            <a:ext cx="8534400" cy="216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Explore </a:t>
            </a: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Program1.exe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Program2.exe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Program3.exe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There are some similarities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that </a:t>
            </a:r>
            <a:r>
              <a:rPr lang="en-GB" sz="2400" smtClean="0">
                <a:latin typeface="Arial" pitchFamily="34" charset="0"/>
                <a:cs typeface="Arial" pitchFamily="34" charset="0"/>
              </a:rPr>
              <a:t>can be observed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among the three programs. 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For example: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120" t="40100" r="12782" b="39850"/>
          <a:stretch>
            <a:fillRect/>
          </a:stretch>
        </p:blipFill>
        <p:spPr bwMode="auto">
          <a:xfrm>
            <a:off x="746882" y="2743200"/>
            <a:ext cx="1981200" cy="7620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 l="57143" t="30075" r="15789" b="19800"/>
          <a:stretch>
            <a:fillRect/>
          </a:stretch>
        </p:blipFill>
        <p:spPr bwMode="auto">
          <a:xfrm>
            <a:off x="1051682" y="4419600"/>
            <a:ext cx="1371600" cy="19050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098" t="30075" r="18797" b="13784"/>
          <a:stretch>
            <a:fillRect/>
          </a:stretch>
        </p:blipFill>
        <p:spPr bwMode="auto">
          <a:xfrm>
            <a:off x="3581400" y="4419600"/>
            <a:ext cx="2133600" cy="21336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62000" y="236220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From Program 1</a:t>
            </a:r>
            <a:endParaRPr lang="en-GB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03860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From Program 2</a:t>
            </a:r>
            <a:endParaRPr lang="en-GB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2135" y="403860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From Program 3</a:t>
            </a:r>
            <a:endParaRPr lang="en-GB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2533471"/>
            <a:ext cx="2362200" cy="1200329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What conclusions can you draw?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133600" y="2819400"/>
            <a:ext cx="457200" cy="533400"/>
          </a:xfrm>
          <a:prstGeom prst="wedgeRectCallout">
            <a:avLst>
              <a:gd name="adj1" fmla="val 329331"/>
              <a:gd name="adj2" fmla="val -775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ular Callout 11"/>
          <p:cNvSpPr/>
          <p:nvPr/>
        </p:nvSpPr>
        <p:spPr>
          <a:xfrm>
            <a:off x="1905000" y="4495800"/>
            <a:ext cx="457200" cy="533400"/>
          </a:xfrm>
          <a:prstGeom prst="wedgeRectCallout">
            <a:avLst>
              <a:gd name="adj1" fmla="val 382013"/>
              <a:gd name="adj2" fmla="val -307793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ular Callout 12"/>
          <p:cNvSpPr/>
          <p:nvPr/>
        </p:nvSpPr>
        <p:spPr>
          <a:xfrm>
            <a:off x="1295400" y="5791200"/>
            <a:ext cx="609600" cy="457200"/>
          </a:xfrm>
          <a:prstGeom prst="wedgeRectCallout">
            <a:avLst>
              <a:gd name="adj1" fmla="val 428109"/>
              <a:gd name="adj2" fmla="val -537722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ular Callout 13"/>
          <p:cNvSpPr/>
          <p:nvPr/>
        </p:nvSpPr>
        <p:spPr>
          <a:xfrm>
            <a:off x="4572000" y="5943600"/>
            <a:ext cx="609600" cy="457200"/>
          </a:xfrm>
          <a:prstGeom prst="wedgeRectCallout">
            <a:avLst>
              <a:gd name="adj1" fmla="val -108207"/>
              <a:gd name="adj2" fmla="val -564174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886200" y="2590800"/>
            <a:ext cx="1524000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Same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behaviour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observed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triped Right Arrow 14"/>
          <p:cNvSpPr/>
          <p:nvPr/>
        </p:nvSpPr>
        <p:spPr>
          <a:xfrm>
            <a:off x="5562600" y="2819400"/>
            <a:ext cx="762000" cy="609600"/>
          </a:xfrm>
          <a:prstGeom prst="striped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8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/>
          </p:cNvSpPr>
          <p:nvPr/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indent="-457200">
              <a:buFont typeface="Arial" pitchFamily="34" charset="0"/>
              <a:buChar char="•"/>
            </a:pPr>
            <a:r>
              <a:rPr lang="en-SG" sz="3200" dirty="0" smtClean="0">
                <a:latin typeface="Arial" pitchFamily="34" charset="0"/>
                <a:cs typeface="Arial" pitchFamily="34" charset="0"/>
              </a:rPr>
              <a:t>Examine the three programs and draw suitable conclusions to link up your observations. </a:t>
            </a:r>
          </a:p>
          <a:p>
            <a:pPr lvl="1" indent="-457200">
              <a:buFont typeface="Arial" pitchFamily="34" charset="0"/>
              <a:buChar char="•"/>
            </a:pPr>
            <a:endParaRPr lang="en-SG" sz="3200" dirty="0" smtClean="0">
              <a:latin typeface="Arial" pitchFamily="34" charset="0"/>
              <a:cs typeface="Arial" pitchFamily="34" charset="0"/>
            </a:endParaRPr>
          </a:p>
          <a:p>
            <a:pPr lvl="1" indent="-457200">
              <a:buFont typeface="Arial" pitchFamily="34" charset="0"/>
              <a:buChar char="•"/>
            </a:pPr>
            <a:r>
              <a:rPr lang="en-SG" sz="3200" dirty="0" smtClean="0">
                <a:latin typeface="Arial" pitchFamily="34" charset="0"/>
                <a:cs typeface="Arial" pitchFamily="34" charset="0"/>
              </a:rPr>
              <a:t>Make predictions to other setups based on the conclusions you have drawn.</a:t>
            </a:r>
          </a:p>
          <a:p>
            <a:pPr indent="-457200">
              <a:buFont typeface="Arial" pitchFamily="34" charset="0"/>
              <a:buChar char="•"/>
            </a:pPr>
            <a:endParaRPr lang="en-SG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533400"/>
            <a:ext cx="822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Your challenge of the day</a:t>
            </a:r>
            <a:endParaRPr lang="en-US" sz="5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75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AY0910 A101 PS02 Strange Actions</dc:title>
  <dc:creator>Administrator</dc:creator>
  <cp:lastModifiedBy>Administrator</cp:lastModifiedBy>
  <cp:revision>172</cp:revision>
  <dcterms:created xsi:type="dcterms:W3CDTF">2009-02-05T04:14:15Z</dcterms:created>
  <dcterms:modified xsi:type="dcterms:W3CDTF">2010-04-19T02:48:25Z</dcterms:modified>
</cp:coreProperties>
</file>